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5"/>
  </p:notesMasterIdLst>
  <p:handoutMasterIdLst>
    <p:handoutMasterId r:id="rId6"/>
  </p:handoutMasterIdLst>
  <p:sldIdLst>
    <p:sldId id="256" r:id="rId2"/>
    <p:sldId id="260" r:id="rId3"/>
    <p:sldId id="257" r:id="rId4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1944D4F-AB1B-4B69-9CD2-10E61873EA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0074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B313E7C-5E2C-42CB-8F15-A6FE6BCC3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4130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FE53D2F4-6EDC-4ACD-84D7-00E755241726}" type="slidenum">
              <a:rPr lang="en-US" altLang="en-US" sz="1200" smtClean="0"/>
              <a:pPr eaLnBrk="1" hangingPunct="1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4DFC9F1B-66F3-4916-AA99-EDF62545B2A2}" type="slidenum">
              <a:rPr lang="en-US" altLang="en-US" sz="1200" smtClean="0"/>
              <a:pPr eaLnBrk="1" hangingPunct="1"/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E14EE57E-912B-42AF-BA49-E3199629B788}" type="slidenum">
              <a:rPr lang="en-US" altLang="en-US" sz="1200" smtClean="0"/>
              <a:pPr eaLnBrk="1" hangingPunct="1"/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93853094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3875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22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504056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CN" sz="2800" b="1" dirty="0">
                <a:latin typeface="Arial Narrow" pitchFamily="34" charset="0"/>
                <a:ea typeface="標楷體" pitchFamily="65" charset="-120"/>
                <a:cs typeface="Times New Roman" charset="0"/>
              </a:rPr>
              <a:t>H700</a:t>
            </a:r>
            <a:r>
              <a:rPr lang="zh-CN" altLang="en-US" sz="2800" dirty="0">
                <a:latin typeface="Arial Narrow" pitchFamily="34" charset="0"/>
                <a:ea typeface="標楷體" pitchFamily="65" charset="-120"/>
                <a:cs typeface="Times New Roman" charset="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charset="0"/>
              </a:rPr>
              <a:t>慈仁牧人 </a:t>
            </a:r>
            <a:r>
              <a:rPr lang="en-US" altLang="zh-TW" sz="2400" dirty="0">
                <a:effectLst/>
                <a:latin typeface="Arial Narrow" pitchFamily="34" charset="0"/>
                <a:ea typeface="標楷體" pitchFamily="65" charset="-120"/>
                <a:cs typeface="Times New Roman" charset="0"/>
              </a:rPr>
              <a:t>(1/3)</a:t>
            </a:r>
            <a:br>
              <a:rPr lang="en-US" altLang="zh-CN" sz="2400" dirty="0">
                <a:effectLst/>
                <a:latin typeface="Arial Narrow" pitchFamily="34" charset="0"/>
                <a:ea typeface="標楷體" pitchFamily="65" charset="-120"/>
                <a:cs typeface="Times New Roman" charset="0"/>
              </a:rPr>
            </a:br>
            <a:endParaRPr lang="en-US" altLang="zh-TW" sz="2400" dirty="0">
              <a:latin typeface="Arial Narrow" pitchFamily="34" charset="0"/>
              <a:ea typeface="標楷體" pitchFamily="65" charset="-120"/>
            </a:endParaRP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735546"/>
            <a:ext cx="914400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0"/>
              </a:spcAft>
            </a:pPr>
            <a:r>
              <a:rPr lang="zh-TW" altLang="en-US" dirty="0">
                <a:latin typeface="標楷體" pitchFamily="65" charset="-120"/>
              </a:rPr>
              <a:t>慈仁牧人，慈愛救主，吸引我們的兒女，</a:t>
            </a:r>
            <a:endParaRPr lang="zh-CN" altLang="en-US" dirty="0">
              <a:latin typeface="標楷體" pitchFamily="65" charset="-120"/>
            </a:endParaRPr>
          </a:p>
          <a:p>
            <a:pPr algn="ctr">
              <a:spcAft>
                <a:spcPts val="0"/>
              </a:spcAft>
            </a:pPr>
            <a:r>
              <a:rPr lang="zh-TW" altLang="en-US" dirty="0">
                <a:latin typeface="標楷體" pitchFamily="65" charset="-120"/>
              </a:rPr>
              <a:t>親近祢身，不再回顧，擔當我們的掛慮；</a:t>
            </a:r>
            <a:endParaRPr lang="zh-CN" altLang="en-US" dirty="0">
              <a:latin typeface="標楷體" pitchFamily="65" charset="-120"/>
            </a:endParaRPr>
          </a:p>
          <a:p>
            <a:pPr algn="ctr">
              <a:spcAft>
                <a:spcPts val="0"/>
              </a:spcAft>
            </a:pPr>
            <a:r>
              <a:rPr lang="zh-TW" altLang="en-US" dirty="0">
                <a:latin typeface="標楷體" pitchFamily="65" charset="-120"/>
              </a:rPr>
              <a:t>慈仁牧人，慈仁牧人，吸引我們的兒女，</a:t>
            </a:r>
            <a:endParaRPr lang="zh-CN" altLang="en-US" dirty="0">
              <a:latin typeface="標楷體" pitchFamily="65" charset="-120"/>
            </a:endParaRPr>
          </a:p>
          <a:p>
            <a:pPr algn="ctr">
              <a:spcAft>
                <a:spcPts val="0"/>
              </a:spcAft>
            </a:pPr>
            <a:r>
              <a:rPr lang="zh-TW" altLang="en-US" dirty="0">
                <a:latin typeface="標楷體" pitchFamily="65" charset="-120"/>
              </a:rPr>
              <a:t>慈仁牧人，慈仁牧人，吸引我們的兒女。</a:t>
            </a:r>
            <a:endParaRPr lang="zh-CN" altLang="en-US" dirty="0">
              <a:latin typeface="標楷體" pitchFamily="65" charset="-120"/>
            </a:endParaRPr>
          </a:p>
          <a:p>
            <a:pPr algn="ctr" eaLnBrk="1" hangingPunct="1"/>
            <a:endParaRPr lang="en-US" altLang="zh-TW" dirty="0"/>
          </a:p>
          <a:p>
            <a:pPr eaLnBrk="1" hangingPunct="1"/>
            <a:endParaRPr lang="en-US" altLang="zh-TW" sz="2800" dirty="0"/>
          </a:p>
          <a:p>
            <a:pPr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542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H700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/>
            <a:r>
              <a:rPr lang="zh-TW" altLang="en-US" dirty="0">
                <a:latin typeface="標楷體" pitchFamily="65" charset="-120"/>
              </a:rPr>
              <a:t>我們今將  他們交託祢愛和祢的照顧，</a:t>
            </a:r>
            <a:br>
              <a:rPr lang="zh-CN" altLang="en-US" dirty="0">
                <a:latin typeface="標楷體" pitchFamily="65" charset="-120"/>
              </a:rPr>
            </a:br>
            <a:r>
              <a:rPr lang="zh-TW" altLang="en-US" dirty="0">
                <a:latin typeface="標楷體" pitchFamily="65" charset="-120"/>
              </a:rPr>
              <a:t>教訓他們，使能明白在祢裏面有祝福；</a:t>
            </a:r>
            <a:br>
              <a:rPr lang="zh-CN" altLang="en-US" dirty="0">
                <a:latin typeface="標楷體" pitchFamily="65" charset="-120"/>
              </a:rPr>
            </a:br>
            <a:r>
              <a:rPr lang="zh-TW" altLang="en-US" dirty="0">
                <a:latin typeface="標楷體" pitchFamily="65" charset="-120"/>
              </a:rPr>
              <a:t>我們交託，我們交託祢愛和祢的照顧，</a:t>
            </a:r>
            <a:br>
              <a:rPr lang="zh-CN" altLang="en-US" dirty="0">
                <a:latin typeface="標楷體" pitchFamily="65" charset="-120"/>
              </a:rPr>
            </a:br>
            <a:r>
              <a:rPr lang="zh-TW" altLang="en-US" dirty="0">
                <a:latin typeface="標楷體" pitchFamily="65" charset="-120"/>
              </a:rPr>
              <a:t>我們交託，我們交託祢愛和祢的照顧。</a:t>
            </a:r>
            <a:endParaRPr lang="en-US" altLang="zh-TW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505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H700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/>
            <a:r>
              <a:rPr lang="zh-TW" altLang="en-US" dirty="0">
                <a:latin typeface="標楷體" pitchFamily="65" charset="-120"/>
              </a:rPr>
              <a:t>拯救他們  脫離捆綁：世界、鬼魔和肉體，</a:t>
            </a:r>
            <a:br>
              <a:rPr lang="zh-CN" altLang="en-US" dirty="0">
                <a:latin typeface="標楷體" pitchFamily="65" charset="-120"/>
              </a:rPr>
            </a:br>
            <a:r>
              <a:rPr lang="zh-TW" altLang="en-US" dirty="0">
                <a:latin typeface="標楷體" pitchFamily="65" charset="-120"/>
              </a:rPr>
              <a:t>但願他們接受釋放，信祢，愛祢，順服祢；</a:t>
            </a:r>
            <a:br>
              <a:rPr lang="zh-CN" altLang="en-US" dirty="0">
                <a:latin typeface="標楷體" pitchFamily="65" charset="-120"/>
              </a:rPr>
            </a:br>
            <a:r>
              <a:rPr lang="zh-TW" altLang="en-US" dirty="0">
                <a:latin typeface="標楷體" pitchFamily="65" charset="-120"/>
              </a:rPr>
              <a:t>拯救他們，拯救他們信祢，愛祢，順服祢，</a:t>
            </a:r>
            <a:br>
              <a:rPr lang="zh-CN" altLang="en-US" dirty="0">
                <a:latin typeface="標楷體" pitchFamily="65" charset="-120"/>
              </a:rPr>
            </a:br>
            <a:r>
              <a:rPr lang="zh-TW" altLang="en-US" dirty="0">
                <a:latin typeface="標楷體" pitchFamily="65" charset="-120"/>
              </a:rPr>
              <a:t>拯救他們，拯救他們信祢，愛祢，順服祢。</a:t>
            </a:r>
            <a:endParaRPr lang="en-US" altLang="zh-TW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524</TotalTime>
  <Words>101</Words>
  <Application>Microsoft Office PowerPoint</Application>
  <PresentationFormat>On-screen Show (16:9)</PresentationFormat>
  <Paragraphs>13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H700  慈仁牧人 (1/3) 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H029 穩踏磐石THE SOLID ROCK</dc:title>
  <dc:subject>Hymnary 聖徒詩歌</dc:subject>
  <dc:creator>Edward Mote</dc:creator>
  <cp:lastModifiedBy>Timothy Liang</cp:lastModifiedBy>
  <cp:revision>65</cp:revision>
  <dcterms:created xsi:type="dcterms:W3CDTF">2001-04-19T19:07:54Z</dcterms:created>
  <dcterms:modified xsi:type="dcterms:W3CDTF">2017-08-06T15:53:23Z</dcterms:modified>
</cp:coreProperties>
</file>